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9" r:id="rId2"/>
    <p:sldId id="30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38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70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86604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7626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45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9841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7626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14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53068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7626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86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57734" y="1177613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7626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99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01277" y="123378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7626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56757" y="2492897"/>
            <a:ext cx="3347291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27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09525" y="123378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7626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75656" y="2492897"/>
            <a:ext cx="352839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32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86604" y="123378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7626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75656" y="2492897"/>
            <a:ext cx="352839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5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7626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75656" y="2492897"/>
            <a:ext cx="352839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08104" y="1190244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4320480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08104" y="1190244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4320480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86604" y="117314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08012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46592" y="119841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492896"/>
            <a:ext cx="3960440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8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19209" y="1212016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37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50700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cal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4320480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77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59928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56757" y="2492896"/>
            <a:ext cx="4067371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27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50700" y="118849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cek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207640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01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38057" y="118849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34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38057" y="118849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38057" y="118849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cız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38057" y="118849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15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25835" y="1168296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cik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09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7314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108012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51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04807" y="1193769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com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13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08104" y="118849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97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24128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cum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0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201622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2894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cüz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547663" y="2492896"/>
            <a:ext cx="4176465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45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C</a:t>
            </a:r>
            <a:r>
              <a:rPr lang="tr-TR" sz="54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12906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4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60236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10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44007" y="1184033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56757" y="1772816"/>
            <a:ext cx="226717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85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44683" y="1184033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80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84033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44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44007" y="1184033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13955" y="4005064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üc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547663" y="1772816"/>
            <a:ext cx="2304257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16016" y="2492896"/>
            <a:ext cx="890871" cy="182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16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218</Words>
  <Application>Microsoft Office PowerPoint</Application>
  <PresentationFormat>Ekran Gösterisi (4:3)</PresentationFormat>
  <Paragraphs>202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18</cp:revision>
  <dcterms:created xsi:type="dcterms:W3CDTF">2013-07-01T19:15:16Z</dcterms:created>
  <dcterms:modified xsi:type="dcterms:W3CDTF">2016-01-13T14:56:45Z</dcterms:modified>
</cp:coreProperties>
</file>