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3" r:id="rId2"/>
    <p:sldId id="305" r:id="rId3"/>
    <p:sldId id="342" r:id="rId4"/>
    <p:sldId id="341" r:id="rId5"/>
    <p:sldId id="340" r:id="rId6"/>
    <p:sldId id="339" r:id="rId7"/>
    <p:sldId id="338" r:id="rId8"/>
    <p:sldId id="345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7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13" name="chimes.wav"/>
          </p:stSnd>
        </p:sndAc>
      </p:transition>
    </mc:Choice>
    <mc:Fallback xmlns="">
      <p:transition spd="slow">
        <p:fade/>
        <p:sndAc>
          <p:stSnd>
            <p:snd r:embed="rId14" name="chimes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DERS:</a:t>
            </a:r>
            <a:r>
              <a:rPr lang="tr-T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TÜRKÇE</a:t>
            </a:r>
            <a:endParaRPr lang="tr-TR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-30967" y="8367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KONU: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Ç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SESİ HECE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SUNUSU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6768" y="26011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HAZIRLAYAN: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İHSAN DURAK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536" y="4355438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100.YIL İLKOKULU</a:t>
            </a:r>
          </a:p>
          <a:p>
            <a:pPr algn="ctr"/>
            <a:r>
              <a:rPr lang="tr-TR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1.SINIF ÖĞRETMENİ</a:t>
            </a:r>
            <a:endParaRPr lang="tr-TR" sz="4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  <a:p>
            <a:pPr algn="ctr"/>
            <a:endParaRPr lang="tr-TR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029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196195" y="50122"/>
            <a:ext cx="888240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Yal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çın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, </a:t>
            </a:r>
            <a:r>
              <a:rPr lang="tr-TR" sz="66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Çi</a:t>
            </a:r>
            <a:r>
              <a:rPr lang="tr-TR" sz="66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</a:t>
            </a:r>
            <a:r>
              <a:rPr lang="tr-TR" sz="66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m’e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çek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al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dı. 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" y="49075"/>
            <a:ext cx="954936" cy="56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3681" y="50122"/>
            <a:ext cx="634920" cy="65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Dikdörtgen 12"/>
          <p:cNvSpPr/>
          <p:nvPr/>
        </p:nvSpPr>
        <p:spPr>
          <a:xfrm>
            <a:off x="95975" y="1916832"/>
            <a:ext cx="888240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Çi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lem çok 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mut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 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ol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du. 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132757" y="2756827"/>
            <a:ext cx="888240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Yal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çın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o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na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çi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çek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al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mış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. 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28680" y="3645024"/>
            <a:ext cx="888240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çel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ya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gü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zel bir 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çi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çek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tir. 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105982" y="5580900"/>
            <a:ext cx="888240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Sa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rı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kır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mı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zı bir 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çi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çek. 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93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196195" y="50122"/>
            <a:ext cx="888240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Çi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lem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a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çel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ya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yı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çok 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se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ver. 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" y="49075"/>
            <a:ext cx="954936" cy="56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3681" y="50122"/>
            <a:ext cx="634920" cy="65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Dikdörtgen 12"/>
          <p:cNvSpPr/>
          <p:nvPr/>
        </p:nvSpPr>
        <p:spPr>
          <a:xfrm>
            <a:off x="133635" y="1700808"/>
            <a:ext cx="88824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El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çin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ço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bı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nı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çı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kar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. 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161289" y="2636912"/>
            <a:ext cx="888240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El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çin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ço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bın ıs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lan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mış. 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99288" y="3429000"/>
            <a:ext cx="888240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Ço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bı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na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çay dö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kül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müş. 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132757" y="4975220"/>
            <a:ext cx="888240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Sel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çuk ço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rap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lar kaç 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li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ra? 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14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196195" y="50122"/>
            <a:ext cx="888240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Ay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çar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şı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dan çay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al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dı. 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" y="49075"/>
            <a:ext cx="954936" cy="56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3681" y="50122"/>
            <a:ext cx="634920" cy="65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Dikdörtgen 12"/>
          <p:cNvSpPr/>
          <p:nvPr/>
        </p:nvSpPr>
        <p:spPr>
          <a:xfrm>
            <a:off x="99288" y="1916832"/>
            <a:ext cx="888240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Ça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yın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ki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lo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su üç 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li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ra. 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179473" y="2756827"/>
            <a:ext cx="888240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Ay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ça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yı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u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cu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za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al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mış. 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99288" y="4653136"/>
            <a:ext cx="888240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Çe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tin de üç 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şi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şe 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re</a:t>
            </a:r>
            <a:r>
              <a:rPr lang="tr-TR" sz="7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çel </a:t>
            </a:r>
            <a:r>
              <a:rPr lang="tr-TR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al</a:t>
            </a:r>
            <a:r>
              <a:rPr lang="tr-TR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dı.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40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196195" y="50122"/>
            <a:ext cx="888240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Çar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şı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da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şit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şit 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re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çel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ler. 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" y="49075"/>
            <a:ext cx="954936" cy="56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3681" y="50122"/>
            <a:ext cx="634920" cy="65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Dikdörtgen 12"/>
          <p:cNvSpPr/>
          <p:nvPr/>
        </p:nvSpPr>
        <p:spPr>
          <a:xfrm>
            <a:off x="99288" y="1916832"/>
            <a:ext cx="888240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En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gü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de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lek re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li. 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99288" y="3720253"/>
            <a:ext cx="888240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Kı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raç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sa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çı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nı kes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tir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di. 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99288" y="5373216"/>
            <a:ext cx="88824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çı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çok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kı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sa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ol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du. 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18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196195" y="50122"/>
            <a:ext cx="888240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çil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an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si 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çö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rek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aç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tı. 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" y="49075"/>
            <a:ext cx="954936" cy="56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3681" y="50122"/>
            <a:ext cx="634920" cy="65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Dikdörtgen 12"/>
          <p:cNvSpPr/>
          <p:nvPr/>
        </p:nvSpPr>
        <p:spPr>
          <a:xfrm>
            <a:off x="132757" y="1988840"/>
            <a:ext cx="888240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Çö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rek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rin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 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tar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çın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koy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du. 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1846" y="3861048"/>
            <a:ext cx="888240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Ya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nı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na da çay dem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di. 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99288" y="5373216"/>
            <a:ext cx="88824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Hep be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ber iç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ler. 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49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196195" y="50122"/>
            <a:ext cx="88824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72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vöm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" y="49075"/>
            <a:ext cx="954936" cy="56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3681" y="50122"/>
            <a:ext cx="634920" cy="65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1124744"/>
            <a:ext cx="88824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72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vöm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99288" y="2156663"/>
            <a:ext cx="88824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72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vöm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222158" y="3356992"/>
            <a:ext cx="88824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72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vöm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1026" y="4320418"/>
            <a:ext cx="88824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72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vöm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99288" y="5373216"/>
            <a:ext cx="88824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72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vöm</a:t>
            </a:r>
            <a:endParaRPr lang="tr-TR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97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DERS:</a:t>
            </a:r>
            <a:r>
              <a:rPr lang="tr-T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TÜRKÇE</a:t>
            </a:r>
            <a:endParaRPr lang="tr-TR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-30967" y="8367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KONU: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Ç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 SESİ HECE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SUNUSU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6768" y="26011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HAZIRLAYAN: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İHSAN DURAK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536" y="4355438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100.YIL İLKOKULU</a:t>
            </a:r>
          </a:p>
          <a:p>
            <a:pPr algn="ctr"/>
            <a:r>
              <a:rPr lang="tr-TR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1.SINIF ÖĞRETMENİ</a:t>
            </a:r>
            <a:endParaRPr lang="tr-TR" sz="4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  <a:p>
            <a:pPr algn="ctr"/>
            <a:endParaRPr lang="tr-TR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162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142</Words>
  <Application>Microsoft Office PowerPoint</Application>
  <PresentationFormat>Ekran Gösterisi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İhsan Durak</cp:lastModifiedBy>
  <cp:revision>17</cp:revision>
  <dcterms:created xsi:type="dcterms:W3CDTF">2013-07-01T19:15:16Z</dcterms:created>
  <dcterms:modified xsi:type="dcterms:W3CDTF">2016-01-10T12:37:13Z</dcterms:modified>
</cp:coreProperties>
</file>