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16.12.2013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67544" y="404664"/>
            <a:ext cx="5040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e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971600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97971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a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69979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635896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i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355976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5364088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o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6084168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702027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u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774035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467544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1187624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2123728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2843808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a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3851920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4572000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i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5580112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6300192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o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4" name="23 Dikdörtgen"/>
          <p:cNvSpPr/>
          <p:nvPr/>
        </p:nvSpPr>
        <p:spPr>
          <a:xfrm>
            <a:off x="7236296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7956376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u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67544" y="404664"/>
            <a:ext cx="5040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e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971600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97971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a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69979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635896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i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355976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5364088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o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6084168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702027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u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774035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467544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1187624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2123728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2843808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a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3851920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4572000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i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5580112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6300192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o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4" name="23 Dikdörtgen"/>
          <p:cNvSpPr/>
          <p:nvPr/>
        </p:nvSpPr>
        <p:spPr>
          <a:xfrm>
            <a:off x="7236296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7956376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u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67544" y="404664"/>
            <a:ext cx="5040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e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971600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97971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a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69979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635896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i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355976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5364088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o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6084168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702027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u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774035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467544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1187624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2123728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2843808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a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3851920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4572000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i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5580112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6300192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o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4" name="23 Dikdörtgen"/>
          <p:cNvSpPr/>
          <p:nvPr/>
        </p:nvSpPr>
        <p:spPr>
          <a:xfrm>
            <a:off x="7236296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7956376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u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67544" y="404664"/>
            <a:ext cx="5040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e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971600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97971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a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69979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635896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i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355976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5364088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o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6084168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702027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u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774035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467544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1187624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2123728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2843808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a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3851920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4572000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i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5580112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6300192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o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4" name="23 Dikdörtgen"/>
          <p:cNvSpPr/>
          <p:nvPr/>
        </p:nvSpPr>
        <p:spPr>
          <a:xfrm>
            <a:off x="7236296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7956376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u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67544" y="404664"/>
            <a:ext cx="5040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e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971600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197971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a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269979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3635896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i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355976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5364088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o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6084168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702027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u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7740352" y="404664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467544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1187624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e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18" name="17 Dikdörtgen"/>
          <p:cNvSpPr/>
          <p:nvPr/>
        </p:nvSpPr>
        <p:spPr>
          <a:xfrm>
            <a:off x="2123728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2843808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a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3851920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4572000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i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5580112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6300192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rgbClr val="FFFF00"/>
                </a:solidFill>
                <a:latin typeface="Hand writing Mutlu" pitchFamily="2" charset="0"/>
              </a:rPr>
              <a:t>o</a:t>
            </a:r>
            <a:endParaRPr lang="tr-TR" sz="6600" dirty="0">
              <a:solidFill>
                <a:srgbClr val="FFFF00"/>
              </a:solidFill>
              <a:latin typeface="Hand writing Mutlu" pitchFamily="2" charset="0"/>
            </a:endParaRPr>
          </a:p>
        </p:txBody>
      </p:sp>
      <p:sp>
        <p:nvSpPr>
          <p:cNvPr id="24" name="23 Dikdörtgen"/>
          <p:cNvSpPr/>
          <p:nvPr/>
        </p:nvSpPr>
        <p:spPr>
          <a:xfrm>
            <a:off x="7236296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k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7956376" y="1700808"/>
            <a:ext cx="72008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6600" dirty="0" smtClean="0">
                <a:solidFill>
                  <a:schemeClr val="tx1"/>
                </a:solidFill>
                <a:latin typeface="Hand writing Mutlu" pitchFamily="2" charset="0"/>
              </a:rPr>
              <a:t>u</a:t>
            </a:r>
            <a:endParaRPr lang="tr-TR" sz="6600" dirty="0">
              <a:solidFill>
                <a:schemeClr val="tx1"/>
              </a:solidFill>
              <a:latin typeface="Hand writing Mutlu" pitchFamily="2" charset="0"/>
            </a:endParaRPr>
          </a:p>
        </p:txBody>
      </p:sp>
    </p:spTree>
  </p:cSld>
  <p:clrMapOvr>
    <a:masterClrMapping/>
  </p:clrMapOvr>
  <p:transition spd="slow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Ekran Gösterisi (4:3)</PresentationFormat>
  <Paragraphs>100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Slayt 1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Casper</dc:creator>
  <cp:lastModifiedBy>Casper</cp:lastModifiedBy>
  <cp:revision>2</cp:revision>
  <dcterms:created xsi:type="dcterms:W3CDTF">2013-12-16T18:45:21Z</dcterms:created>
  <dcterms:modified xsi:type="dcterms:W3CDTF">2013-12-16T19:32:09Z</dcterms:modified>
</cp:coreProperties>
</file>