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38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1" r:id="rId27"/>
    <p:sldId id="362" r:id="rId28"/>
    <p:sldId id="363" r:id="rId29"/>
    <p:sldId id="364" r:id="rId30"/>
    <p:sldId id="365" r:id="rId31"/>
    <p:sldId id="366" r:id="rId32"/>
    <p:sldId id="367" r:id="rId33"/>
    <p:sldId id="368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13" name="chimes.wav"/>
          </p:stSnd>
        </p:sndAc>
      </p:transition>
    </mc:Choice>
    <mc:Fallback xmlns="">
      <p:transition spd="slow">
        <p:fade/>
        <p:sndAc>
          <p:stSnd>
            <p:snd r:embed="rId14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Z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4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90391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255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36097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59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3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78288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0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21831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76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46848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233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57328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2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36097" y="1212016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65618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18403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kız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7281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104456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6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18403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72816"/>
            <a:ext cx="2088232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104456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633567" cy="17642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555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86199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ez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1008112" cy="21963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184034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köz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763688" y="1772816"/>
            <a:ext cx="1944216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384796"/>
            <a:ext cx="4104456" cy="20523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74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10201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772816"/>
            <a:ext cx="226717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943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87363" y="121376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toz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772816"/>
            <a:ext cx="226717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751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990660" y="1202876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tez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772816"/>
            <a:ext cx="226717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33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87363" y="119199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bez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772816"/>
            <a:ext cx="226717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49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757" y="599692"/>
            <a:ext cx="18587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635896" y="1205595"/>
            <a:ext cx="187220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boz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656757" y="1772816"/>
            <a:ext cx="2267171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79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" y="599692"/>
            <a:ext cx="19915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5595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buz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6443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633567" cy="16561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" y="599692"/>
            <a:ext cx="1991544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5595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20072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6443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466935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8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1237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5595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285319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yüz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6443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466935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00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1237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5595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76056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tuz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6443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466935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97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36097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az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0267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1237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5595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004047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diz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91544" y="1772816"/>
            <a:ext cx="164435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466935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1237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2876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886807" y="11711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zil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07704" y="1772816"/>
            <a:ext cx="172819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466935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599692"/>
            <a:ext cx="212372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419872" y="1202876"/>
            <a:ext cx="2088232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5160573" y="1177613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886807" y="3933056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zar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907704" y="1772816"/>
            <a:ext cx="1728192" cy="325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816424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492896"/>
            <a:ext cx="1466935" cy="19442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32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DERS:</a:t>
            </a:r>
            <a:r>
              <a:rPr lang="tr-T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TÜRKÇE</a:t>
            </a:r>
            <a:endParaRPr lang="tr-TR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-30967" y="8367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KONU: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Z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 SESİ HECE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SUNUSU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6768" y="2601112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HAZIRLAYAN: </a:t>
            </a:r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İHSAN DURAK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536" y="4355438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100.YIL İLKOKULU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r>
              <a:rPr lang="tr-TR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1.SINIF ÖĞRETMENİ</a:t>
            </a:r>
            <a:endParaRPr lang="tr-TR" sz="4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  <a:p>
            <a:pPr algn="ctr"/>
            <a:endParaRPr lang="tr-TR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02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6672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iz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07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99181" y="120113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oz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572000" y="1185779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ız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70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36097" y="1204831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uz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678288" y="119841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öz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74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0" y="2819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Rockwell Extra Bold" pitchFamily="18" charset="0"/>
              </a:rPr>
              <a:t>HECELER</a:t>
            </a:r>
            <a:endParaRPr lang="tr-T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12776" y="599692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pic>
        <p:nvPicPr>
          <p:cNvPr id="3074" name="Picture 2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19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57" y="5373216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517232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g5.dreamies.de/img/981/b/2qk1ggcexkz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337" y="62595"/>
            <a:ext cx="1524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ikdörtgen 11"/>
          <p:cNvSpPr/>
          <p:nvPr/>
        </p:nvSpPr>
        <p:spPr>
          <a:xfrm>
            <a:off x="512776" y="3429000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3851920" y="1205595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732716" y="1210277"/>
            <a:ext cx="1034887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4376768" y="3936369"/>
            <a:ext cx="3069569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1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and writing Mutlu" panose="00002100000000000000" pitchFamily="2" charset="0"/>
              </a:rPr>
              <a:t>üz</a:t>
            </a:r>
            <a:endParaRPr lang="tr-TR" sz="11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and writing Mutlu" panose="00002100000000000000" pitchFamily="2" charset="0"/>
            </a:endParaRPr>
          </a:p>
        </p:txBody>
      </p:sp>
      <p:cxnSp>
        <p:nvCxnSpPr>
          <p:cNvPr id="9" name="Düz Ok Bağlayıcısı 8"/>
          <p:cNvCxnSpPr/>
          <p:nvPr/>
        </p:nvCxnSpPr>
        <p:spPr>
          <a:xfrm>
            <a:off x="1403648" y="1700808"/>
            <a:ext cx="244827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Düz Ok Bağlayıcısı 19"/>
          <p:cNvCxnSpPr/>
          <p:nvPr/>
        </p:nvCxnSpPr>
        <p:spPr>
          <a:xfrm flipV="1">
            <a:off x="1403648" y="2492896"/>
            <a:ext cx="3600400" cy="19442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Düz Ok Bağlayıcısı 22"/>
          <p:cNvCxnSpPr/>
          <p:nvPr/>
        </p:nvCxnSpPr>
        <p:spPr>
          <a:xfrm>
            <a:off x="4788024" y="2384796"/>
            <a:ext cx="982960" cy="205231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54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212</Words>
  <Application>Microsoft Office PowerPoint</Application>
  <PresentationFormat>Ekran Gösterisi (4:3)</PresentationFormat>
  <Paragraphs>196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İhsan Durak</cp:lastModifiedBy>
  <cp:revision>16</cp:revision>
  <dcterms:created xsi:type="dcterms:W3CDTF">2013-07-01T19:15:16Z</dcterms:created>
  <dcterms:modified xsi:type="dcterms:W3CDTF">2016-01-10T12:24:24Z</dcterms:modified>
</cp:coreProperties>
</file>